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1384C6-79DF-4BA6-83A7-10E52B793259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4BDE2C-075E-48E2-8900-AA5943F87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415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b="1" dirty="0"/>
              <a:t>Q&amp;A</a:t>
            </a:r>
            <a:endParaRPr lang="en-US" sz="1600" dirty="0"/>
          </a:p>
          <a:p>
            <a:pPr lvl="0"/>
            <a:endParaRPr lang="en-US" sz="1600" dirty="0" smtClean="0"/>
          </a:p>
          <a:p>
            <a:pPr lvl="0"/>
            <a:endParaRPr lang="en-US" sz="1600" dirty="0"/>
          </a:p>
          <a:p>
            <a:pPr lvl="0"/>
            <a:r>
              <a:rPr lang="en-US" sz="1600" dirty="0" smtClean="0"/>
              <a:t>Now, </a:t>
            </a:r>
            <a:r>
              <a:rPr lang="en-US" sz="1600" dirty="0"/>
              <a:t>I think we have some time for </a:t>
            </a:r>
            <a:r>
              <a:rPr lang="en-US" sz="1600" dirty="0" smtClean="0"/>
              <a:t>questions and discussion. </a:t>
            </a:r>
            <a:endParaRPr lang="en-US" sz="1600" dirty="0"/>
          </a:p>
          <a:p>
            <a:pPr lvl="0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315714-2FAD-3841-84A3-468795DAF32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080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C32B9-5A2E-4267-993A-4EFC57B8169B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9698-DD64-46FE-87F0-E7E1A2132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027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C32B9-5A2E-4267-993A-4EFC57B8169B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9698-DD64-46FE-87F0-E7E1A2132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292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C32B9-5A2E-4267-993A-4EFC57B8169B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9698-DD64-46FE-87F0-E7E1A2132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188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C32B9-5A2E-4267-993A-4EFC57B8169B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9698-DD64-46FE-87F0-E7E1A2132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895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C32B9-5A2E-4267-993A-4EFC57B8169B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9698-DD64-46FE-87F0-E7E1A2132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194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C32B9-5A2E-4267-993A-4EFC57B8169B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9698-DD64-46FE-87F0-E7E1A2132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087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C32B9-5A2E-4267-993A-4EFC57B8169B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9698-DD64-46FE-87F0-E7E1A2132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976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C32B9-5A2E-4267-993A-4EFC57B8169B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9698-DD64-46FE-87F0-E7E1A2132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570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C32B9-5A2E-4267-993A-4EFC57B8169B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9698-DD64-46FE-87F0-E7E1A2132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814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C32B9-5A2E-4267-993A-4EFC57B8169B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9698-DD64-46FE-87F0-E7E1A2132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256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C32B9-5A2E-4267-993A-4EFC57B8169B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9698-DD64-46FE-87F0-E7E1A2132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185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C32B9-5A2E-4267-993A-4EFC57B8169B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D9698-DD64-46FE-87F0-E7E1A2132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899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pe.gatech.edu/savannah-campus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James.Wilburn@pe.gatech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81686" y="4707172"/>
            <a:ext cx="612911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hlinkClick r:id="rId2"/>
              </a:rPr>
              <a:t>https://pe.gatech.edu/savannah-campus</a:t>
            </a:r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062364" y="2514128"/>
            <a:ext cx="6992830" cy="75247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200" b="1" dirty="0">
                <a:latin typeface="Arial" pitchFamily="34" charset="0"/>
                <a:cs typeface="Arial" pitchFamily="34" charset="0"/>
              </a:rPr>
              <a:t>For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Savannah Course &amp; Program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Information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881" y="329847"/>
            <a:ext cx="3956304" cy="74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453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675170" y="1"/>
            <a:ext cx="6992830" cy="75247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For More Information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29031" y="3258295"/>
            <a:ext cx="765029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James R. Wilburn, </a:t>
            </a:r>
            <a:r>
              <a:rPr lang="en-US" sz="2400" dirty="0" err="1"/>
              <a:t>Ed.D</a:t>
            </a:r>
            <a:r>
              <a:rPr lang="en-US" sz="2400" dirty="0"/>
              <a:t>.</a:t>
            </a:r>
          </a:p>
          <a:p>
            <a:r>
              <a:rPr lang="en-US" sz="2400" dirty="0"/>
              <a:t>Academic Program Director, Military, Professional Education</a:t>
            </a:r>
          </a:p>
          <a:p>
            <a:r>
              <a:rPr lang="en-US" sz="2400" dirty="0"/>
              <a:t>Georgia Institute of Technology</a:t>
            </a:r>
          </a:p>
          <a:p>
            <a:r>
              <a:rPr lang="en-US" sz="2400" dirty="0"/>
              <a:t>210 Technology Circle, Savannah, GA 31407-3016</a:t>
            </a:r>
          </a:p>
          <a:p>
            <a:r>
              <a:rPr lang="en-US" sz="2400" dirty="0"/>
              <a:t>Office: 912-966-7951 </a:t>
            </a:r>
          </a:p>
          <a:p>
            <a:r>
              <a:rPr lang="en-US" sz="2400" dirty="0"/>
              <a:t>Email: </a:t>
            </a:r>
            <a:r>
              <a:rPr lang="en-US" sz="2400" dirty="0">
                <a:hlinkClick r:id="rId3"/>
              </a:rPr>
              <a:t>James.Wilburn@pe.gatech.edu</a:t>
            </a:r>
            <a:endParaRPr lang="en-US" sz="2400" dirty="0"/>
          </a:p>
          <a:p>
            <a:r>
              <a:rPr lang="en-US" sz="2400" dirty="0"/>
              <a:t>Website: www.gtpe.gatech.edu/</a:t>
            </a:r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3854" y="950668"/>
            <a:ext cx="2143125" cy="21431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38254" y="950668"/>
            <a:ext cx="27515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Veterans Education </a:t>
            </a:r>
          </a:p>
          <a:p>
            <a:r>
              <a:rPr lang="en-US" sz="2400" dirty="0" smtClean="0"/>
              <a:t>Training &amp; Transition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Program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8528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				Questions or Local Partnerships</a:t>
            </a:r>
          </a:p>
          <a:p>
            <a:endParaRPr lang="en-US" dirty="0"/>
          </a:p>
          <a:p>
            <a:r>
              <a:rPr lang="en-US" dirty="0" smtClean="0"/>
              <a:t>Ben Cheeks</a:t>
            </a:r>
          </a:p>
          <a:p>
            <a:pPr lvl="1"/>
            <a:r>
              <a:rPr lang="en-US" dirty="0" smtClean="0"/>
              <a:t>Coastal Region Extension Manager</a:t>
            </a:r>
          </a:p>
          <a:p>
            <a:pPr lvl="1"/>
            <a:r>
              <a:rPr lang="en-US" b="1" dirty="0" smtClean="0"/>
              <a:t>(912) 571-1902</a:t>
            </a:r>
          </a:p>
          <a:p>
            <a:pPr lvl="1"/>
            <a:r>
              <a:rPr lang="en-US" b="1" dirty="0" smtClean="0"/>
              <a:t>ben.cheeks@gatech.edu</a:t>
            </a:r>
          </a:p>
          <a:p>
            <a:endParaRPr lang="en-US" dirty="0"/>
          </a:p>
          <a:p>
            <a:r>
              <a:rPr lang="en-US" dirty="0" smtClean="0"/>
              <a:t>EI2 Website</a:t>
            </a:r>
          </a:p>
          <a:p>
            <a:pPr lvl="1"/>
            <a:r>
              <a:rPr lang="en-US" dirty="0" smtClean="0"/>
              <a:t>innovate.gatech.edu</a:t>
            </a:r>
          </a:p>
          <a:p>
            <a:r>
              <a:rPr lang="en-US" dirty="0" smtClean="0"/>
              <a:t>GaMEP Website</a:t>
            </a:r>
          </a:p>
          <a:p>
            <a:pPr lvl="1"/>
            <a:r>
              <a:rPr lang="en-US" dirty="0" smtClean="0"/>
              <a:t>www.gamep.org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91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73</Words>
  <Application>Microsoft Office PowerPoint</Application>
  <PresentationFormat>Widescreen</PresentationFormat>
  <Paragraphs>30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Contact Me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Astary, William J</dc:creator>
  <cp:lastModifiedBy>Astary, William J</cp:lastModifiedBy>
  <cp:revision>2</cp:revision>
  <dcterms:created xsi:type="dcterms:W3CDTF">2016-04-05T19:43:44Z</dcterms:created>
  <dcterms:modified xsi:type="dcterms:W3CDTF">2016-04-05T19:48:42Z</dcterms:modified>
</cp:coreProperties>
</file>